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7"/>
  </p:notesMasterIdLst>
  <p:handoutMasterIdLst>
    <p:handoutMasterId r:id="rId8"/>
  </p:handoutMasterIdLst>
  <p:sldIdLst>
    <p:sldId id="256" r:id="rId2"/>
    <p:sldId id="330" r:id="rId3"/>
    <p:sldId id="377" r:id="rId4"/>
    <p:sldId id="400" r:id="rId5"/>
    <p:sldId id="39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cques Hugon" initials="JH" lastIdx="1" clrIdx="0">
    <p:extLst>
      <p:ext uri="{19B8F6BF-5375-455C-9EA6-DF929625EA0E}">
        <p15:presenceInfo xmlns:p15="http://schemas.microsoft.com/office/powerpoint/2012/main" userId="203730a70ce112d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FF66"/>
    <a:srgbClr val="FF0000"/>
    <a:srgbClr val="800000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86812" autoAdjust="0"/>
  </p:normalViewPr>
  <p:slideViewPr>
    <p:cSldViewPr>
      <p:cViewPr varScale="1">
        <p:scale>
          <a:sx n="72" d="100"/>
          <a:sy n="72" d="100"/>
        </p:scale>
        <p:origin x="149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28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kumimoji="0"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kumimoji="0"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pPr>
              <a:defRPr/>
            </a:pPr>
            <a:fld id="{132A5861-86D9-4518-9527-710B73F8C66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6171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kumimoji="0"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5363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kumimoji="0"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pPr>
              <a:defRPr/>
            </a:pPr>
            <a:fld id="{A1B5487E-F2FE-4E73-9EDF-F031057754A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00059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CC30A5-46F8-4F97-8173-DB795640F0FB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57D0C2-F7E4-4AC0-BF4B-55A9A198AEF0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A170FB-BBF9-4093-B206-B1C70D315756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6869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A170FB-BBF9-4093-B206-B1C70D315756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1752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A170FB-BBF9-4093-B206-B1C70D315756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0666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CAEEB3-B334-4D05-9B06-6C378BDC3C00}" type="datetime1">
              <a:rPr lang="fr-FR" smtClean="0"/>
              <a:pPr>
                <a:defRPr/>
              </a:pPr>
              <a:t>15/10/2020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39300 MOUTOUXSMLH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EA4FCC-DC29-4815-9FD3-C07B48D1D423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7133645"/>
      </p:ext>
    </p:extLst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C2A-5045-43D1-A9B4-2C1031B8E5FD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FD28B-928E-49F6-9F11-D4279B1DB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41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C2A-5045-43D1-A9B4-2C1031B8E5FD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FD28B-928E-49F6-9F11-D4279B1DB1D5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9990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C2A-5045-43D1-A9B4-2C1031B8E5FD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FD28B-928E-49F6-9F11-D4279B1DB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87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C2A-5045-43D1-A9B4-2C1031B8E5FD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FD28B-928E-49F6-9F11-D4279B1DB1D5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2870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C2A-5045-43D1-A9B4-2C1031B8E5FD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FD28B-928E-49F6-9F11-D4279B1DB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550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C2A-5045-43D1-A9B4-2C1031B8E5FD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FD28B-928E-49F6-9F11-D4279B1DB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8763732"/>
      </p:ext>
    </p:extLst>
  </p:cSld>
  <p:clrMapOvr>
    <a:masterClrMapping/>
  </p:clrMapOvr>
  <p:transition>
    <p:blinds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C2A-5045-43D1-A9B4-2C1031B8E5FD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FD28B-928E-49F6-9F11-D4279B1DB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739582"/>
      </p:ext>
    </p:extLst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C2A-5045-43D1-A9B4-2C1031B8E5FD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FD28B-928E-49F6-9F11-D4279B1DB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042382"/>
      </p:ext>
    </p:extLst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C2A-5045-43D1-A9B4-2C1031B8E5FD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FD28B-928E-49F6-9F11-D4279B1DB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7378872"/>
      </p:ext>
    </p:extLst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C2A-5045-43D1-A9B4-2C1031B8E5FD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FD28B-928E-49F6-9F11-D4279B1DB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799665"/>
      </p:ext>
    </p:extLst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C2A-5045-43D1-A9B4-2C1031B8E5FD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FD28B-928E-49F6-9F11-D4279B1DB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2464925"/>
      </p:ext>
    </p:extLst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C2A-5045-43D1-A9B4-2C1031B8E5FD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FD28B-928E-49F6-9F11-D4279B1DB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6103853"/>
      </p:ext>
    </p:extLst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C2A-5045-43D1-A9B4-2C1031B8E5FD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FD28B-928E-49F6-9F11-D4279B1DB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286061"/>
      </p:ext>
    </p:extLst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C2A-5045-43D1-A9B4-2C1031B8E5FD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FD28B-928E-49F6-9F11-D4279B1DB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824439"/>
      </p:ext>
    </p:extLst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C2A-5045-43D1-A9B4-2C1031B8E5FD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FD28B-928E-49F6-9F11-D4279B1DB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2979294"/>
      </p:ext>
    </p:extLst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94C2A-5045-43D1-A9B4-2C1031B8E5FD}" type="datetimeFigureOut">
              <a:rPr lang="fr-FR" smtClean="0"/>
              <a:t>15/10/2020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A0FD28B-928E-49F6-9F11-D4279B1DB1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82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</p:sldLayoutIdLst>
  <p:transition>
    <p:blinds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9512" y="609600"/>
            <a:ext cx="7560840" cy="2895600"/>
          </a:xfrm>
        </p:spPr>
        <p:txBody>
          <a:bodyPr/>
          <a:lstStyle/>
          <a:p>
            <a:pPr algn="ctr" eaLnBrk="1" hangingPunct="1">
              <a:defRPr/>
            </a:pPr>
            <a:r>
              <a:rPr lang="fr-FR" sz="6000" dirty="0">
                <a:solidFill>
                  <a:schemeClr val="tx1"/>
                </a:solidFill>
              </a:rPr>
              <a:t>Réunion statutaire RC Champagnole 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07504" y="4267200"/>
            <a:ext cx="70866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fr-FR" sz="4800" dirty="0"/>
              <a:t>Jeudi 15 octobre 2020</a:t>
            </a:r>
            <a:endParaRPr lang="fr-FR" dirty="0"/>
          </a:p>
        </p:txBody>
      </p:sp>
      <p:sp>
        <p:nvSpPr>
          <p:cNvPr id="6146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5292080" y="6041363"/>
            <a:ext cx="797310" cy="365125"/>
          </a:xfrm>
          <a:noFill/>
        </p:spPr>
        <p:txBody>
          <a:bodyPr/>
          <a:lstStyle/>
          <a:p>
            <a:fld id="{7B78BEDC-DC88-4609-930D-ACFE2CF168B8}" type="datetime1">
              <a:rPr lang="fr-FR" smtClean="0"/>
              <a:pPr/>
              <a:t>15/10/2020</a:t>
            </a:fld>
            <a:endParaRPr lang="fr-FR" dirty="0"/>
          </a:p>
        </p:txBody>
      </p:sp>
      <p:sp>
        <p:nvSpPr>
          <p:cNvPr id="6147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E93DCC-5807-4EE3-A900-6F3FF5E74373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D5D32D6-F304-4413-8012-F1CC9A4E9E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261" y="6113057"/>
            <a:ext cx="969739" cy="759486"/>
          </a:xfrm>
          <a:prstGeom prst="rect">
            <a:avLst/>
          </a:prstGeom>
        </p:spPr>
      </p:pic>
      <p:pic>
        <p:nvPicPr>
          <p:cNvPr id="5" name="Image 4" descr="Une image contenant roue, signe&#10;&#10;Description générée automatiquement">
            <a:extLst>
              <a:ext uri="{FF2B5EF4-FFF2-40B4-BE49-F238E27FC236}">
                <a16:creationId xmlns:a16="http://schemas.microsoft.com/office/drawing/2014/main" id="{249B9759-2780-4BFE-B9D6-692999DDDDE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6038919"/>
            <a:ext cx="797310" cy="797310"/>
          </a:xfrm>
          <a:prstGeom prst="rect">
            <a:avLst/>
          </a:prstGeom>
        </p:spPr>
      </p:pic>
    </p:spTree>
  </p:cSld>
  <p:clrMapOvr>
    <a:masterClrMapping/>
  </p:clrMapOvr>
  <p:transition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64568" y="304800"/>
            <a:ext cx="3483496" cy="96396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fr-FR" dirty="0">
                <a:solidFill>
                  <a:schemeClr val="tx1"/>
                </a:solidFill>
              </a:rPr>
              <a:t>Ordre du jour</a:t>
            </a:r>
            <a:br>
              <a:rPr lang="fr-FR" dirty="0">
                <a:solidFill>
                  <a:schemeClr val="tx1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8739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324472"/>
            <a:ext cx="7128792" cy="2256656"/>
          </a:xfrm>
        </p:spPr>
        <p:txBody>
          <a:bodyPr>
            <a:normAutofit/>
          </a:bodyPr>
          <a:lstStyle/>
          <a:p>
            <a:pPr marL="457200" indent="-457200" algn="just" eaLnBrk="1" hangingPunct="1">
              <a:lnSpc>
                <a:spcPct val="150000"/>
              </a:lnSpc>
              <a:buClrTx/>
              <a:buFont typeface="+mj-lt"/>
              <a:buAutoNum type="arabicPeriod"/>
            </a:pPr>
            <a:r>
              <a:rPr lang="fr-FR" sz="2300" dirty="0">
                <a:latin typeface="+mj-lt"/>
              </a:rPr>
              <a:t>Informations président</a:t>
            </a:r>
          </a:p>
          <a:p>
            <a:pPr marL="457200" indent="-457200" algn="just">
              <a:lnSpc>
                <a:spcPct val="150000"/>
              </a:lnSpc>
              <a:buClrTx/>
              <a:buFont typeface="+mj-lt"/>
              <a:buAutoNum type="arabicPeriod"/>
            </a:pPr>
            <a:r>
              <a:rPr lang="fr-FR" sz="2400" dirty="0">
                <a:latin typeface="+mj-lt"/>
              </a:rPr>
              <a:t>Conférence Pierre </a:t>
            </a:r>
            <a:r>
              <a:rPr lang="fr-FR" sz="2400" dirty="0" err="1">
                <a:latin typeface="+mj-lt"/>
              </a:rPr>
              <a:t>Douard</a:t>
            </a:r>
            <a:r>
              <a:rPr lang="fr-FR" sz="2400" dirty="0">
                <a:latin typeface="+mj-lt"/>
              </a:rPr>
              <a:t> : Coronavirus, biologie et tests </a:t>
            </a:r>
          </a:p>
          <a:p>
            <a:pPr marL="457200" indent="-457200" algn="just">
              <a:lnSpc>
                <a:spcPct val="150000"/>
              </a:lnSpc>
              <a:buClrTx/>
              <a:buFont typeface="+mj-lt"/>
              <a:buAutoNum type="arabicPeriod"/>
            </a:pPr>
            <a:endParaRPr lang="fr-FR" sz="2400" dirty="0">
              <a:latin typeface="+mj-lt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74AAAD0A-189C-4890-9842-53D36C13C6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-27384"/>
            <a:ext cx="969739" cy="759486"/>
          </a:xfrm>
          <a:prstGeom prst="rect">
            <a:avLst/>
          </a:prstGeom>
        </p:spPr>
      </p:pic>
      <p:pic>
        <p:nvPicPr>
          <p:cNvPr id="3" name="Image 2" descr="Une image contenant roue, signe&#10;&#10;Description générée automatiquement">
            <a:extLst>
              <a:ext uri="{FF2B5EF4-FFF2-40B4-BE49-F238E27FC236}">
                <a16:creationId xmlns:a16="http://schemas.microsoft.com/office/drawing/2014/main" id="{93797AAC-EC86-4D82-8830-88157C43DB9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797310" cy="79731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 autoUpdateAnimBg="0"/>
      <p:bldP spid="18739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13792"/>
            <a:ext cx="7414592" cy="11430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fr-FR" dirty="0">
                <a:solidFill>
                  <a:schemeClr val="tx1"/>
                </a:solidFill>
              </a:rPr>
              <a:t>Informations président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FCCE594-E64B-41EB-9CB0-81041BEE5977}"/>
              </a:ext>
            </a:extLst>
          </p:cNvPr>
          <p:cNvSpPr txBox="1"/>
          <p:nvPr/>
        </p:nvSpPr>
        <p:spPr>
          <a:xfrm>
            <a:off x="251520" y="1822314"/>
            <a:ext cx="7128792" cy="391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100" dirty="0"/>
              <a:t>Le Préfet du Jura a, par arrêté, interdit les rassemblements festifs ou familiaux réunissant plus de 30 personnes dans les établissements recevant du public.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100" dirty="0"/>
              <a:t>Une rotarienne, Véronique </a:t>
            </a:r>
            <a:r>
              <a:rPr lang="fr-FR" sz="2100" dirty="0" err="1"/>
              <a:t>Dapsance</a:t>
            </a:r>
            <a:r>
              <a:rPr lang="fr-FR" sz="2100" dirty="0"/>
              <a:t> du RC Saint Quentin Pastels, devait assister à notre réunion mais elle s’est cassée la rotule dimanche … donc à suivre, on la verra plus tard…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6129BA3-8BE3-4CD4-A2C1-C265FE33E0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261" y="149234"/>
            <a:ext cx="969739" cy="759486"/>
          </a:xfrm>
          <a:prstGeom prst="rect">
            <a:avLst/>
          </a:prstGeom>
        </p:spPr>
      </p:pic>
      <p:pic>
        <p:nvPicPr>
          <p:cNvPr id="7" name="Image 6" descr="Une image contenant roue, signe&#10;&#10;Description générée automatiquement">
            <a:extLst>
              <a:ext uri="{FF2B5EF4-FFF2-40B4-BE49-F238E27FC236}">
                <a16:creationId xmlns:a16="http://schemas.microsoft.com/office/drawing/2014/main" id="{A8A955F0-0BEC-4250-BF64-49FED9F32D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75096"/>
            <a:ext cx="797310" cy="797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949899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6" grpId="0" autoUpdateAnimBg="0"/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13792"/>
            <a:ext cx="7414592" cy="11430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fr-FR" dirty="0">
                <a:solidFill>
                  <a:schemeClr val="tx1"/>
                </a:solidFill>
              </a:rPr>
              <a:t>Informations président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FCCE594-E64B-41EB-9CB0-81041BEE5977}"/>
              </a:ext>
            </a:extLst>
          </p:cNvPr>
          <p:cNvSpPr txBox="1"/>
          <p:nvPr/>
        </p:nvSpPr>
        <p:spPr>
          <a:xfrm>
            <a:off x="107504" y="1556792"/>
            <a:ext cx="7128792" cy="4880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100" dirty="0"/>
              <a:t>Un mot sur la réunion du 5 octobre à Salins les Bains des présidents des RC du Jura. Pour moi il s’agissait d’une passation de pouvoirs entre Hervé </a:t>
            </a:r>
            <a:r>
              <a:rPr lang="fr-FR" sz="2100" dirty="0" err="1"/>
              <a:t>Entraygues</a:t>
            </a:r>
            <a:r>
              <a:rPr lang="fr-FR" sz="2100" dirty="0"/>
              <a:t> </a:t>
            </a:r>
            <a:r>
              <a:rPr lang="fr-FR" sz="2100" dirty="0" err="1"/>
              <a:t>Adg</a:t>
            </a:r>
            <a:r>
              <a:rPr lang="fr-FR" sz="2100" dirty="0"/>
              <a:t> sortant et Didier </a:t>
            </a:r>
            <a:r>
              <a:rPr lang="fr-FR" sz="2100" dirty="0" err="1"/>
              <a:t>Bacheley</a:t>
            </a:r>
            <a:r>
              <a:rPr lang="fr-FR" sz="2100" dirty="0"/>
              <a:t> </a:t>
            </a:r>
            <a:r>
              <a:rPr lang="fr-FR" sz="2100" dirty="0" err="1"/>
              <a:t>Adg</a:t>
            </a:r>
            <a:r>
              <a:rPr lang="fr-FR" sz="2100" dirty="0"/>
              <a:t> entrant.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100" dirty="0"/>
              <a:t>Hier mercredi 14 octobre à la Banque Alimentaire :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100" dirty="0"/>
              <a:t>remise d’un chèque de 1 000 € au RC Champagnole par les pharmacies Sart-Bouveret et des Gentianes,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100" dirty="0"/>
              <a:t>remise d’un chèque de 2 000 € à la Banque Alimentaire par le RC Champagnole.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A27C452-2D28-488C-9328-4266EF5C7B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261" y="118762"/>
            <a:ext cx="969739" cy="759486"/>
          </a:xfrm>
          <a:prstGeom prst="rect">
            <a:avLst/>
          </a:prstGeom>
        </p:spPr>
      </p:pic>
      <p:pic>
        <p:nvPicPr>
          <p:cNvPr id="5" name="Image 4" descr="Une image contenant roue, signe&#10;&#10;Description générée automatiquement">
            <a:extLst>
              <a:ext uri="{FF2B5EF4-FFF2-40B4-BE49-F238E27FC236}">
                <a16:creationId xmlns:a16="http://schemas.microsoft.com/office/drawing/2014/main" id="{52C3E4B2-4FD5-4B46-9B4C-BCE5803928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797310" cy="797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667021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6" grpId="0" autoUpdateAnimBg="0"/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781944"/>
            <a:ext cx="7128792" cy="79731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fr-FR" dirty="0">
                <a:solidFill>
                  <a:schemeClr val="tx1"/>
                </a:solidFill>
              </a:rPr>
              <a:t>Conférence de Pierre </a:t>
            </a:r>
            <a:r>
              <a:rPr lang="fr-FR" dirty="0" err="1">
                <a:solidFill>
                  <a:schemeClr val="tx1"/>
                </a:solidFill>
              </a:rPr>
              <a:t>Douard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D5531318-BB7A-4F5B-9371-4BD738BF68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261" y="118762"/>
            <a:ext cx="969739" cy="759486"/>
          </a:xfrm>
          <a:prstGeom prst="rect">
            <a:avLst/>
          </a:prstGeom>
        </p:spPr>
      </p:pic>
      <p:pic>
        <p:nvPicPr>
          <p:cNvPr id="4" name="Image 3" descr="Une image contenant roue, signe&#10;&#10;Description générée automatiquement">
            <a:extLst>
              <a:ext uri="{FF2B5EF4-FFF2-40B4-BE49-F238E27FC236}">
                <a16:creationId xmlns:a16="http://schemas.microsoft.com/office/drawing/2014/main" id="{B20E4ADD-C0F5-429C-827A-FCA58CA50E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797310" cy="79731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BA08A93A-6258-4D5B-BAEE-DB9950ED48FD}"/>
              </a:ext>
            </a:extLst>
          </p:cNvPr>
          <p:cNvSpPr txBox="1"/>
          <p:nvPr/>
        </p:nvSpPr>
        <p:spPr>
          <a:xfrm>
            <a:off x="683568" y="3068960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Hélas pas de pot</a:t>
            </a:r>
          </a:p>
        </p:txBody>
      </p:sp>
    </p:spTree>
    <p:extLst>
      <p:ext uri="{BB962C8B-B14F-4D97-AF65-F5344CB8AC3E}">
        <p14:creationId xmlns:p14="http://schemas.microsoft.com/office/powerpoint/2010/main" val="1490993627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6" grpId="0" autoUpdateAnimBg="0"/>
    </p:bld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5985</TotalTime>
  <Words>184</Words>
  <Application>Microsoft Office PowerPoint</Application>
  <PresentationFormat>Affichage à l'écran (4:3)</PresentationFormat>
  <Paragraphs>22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Wingdings</vt:lpstr>
      <vt:lpstr>Wingdings 3</vt:lpstr>
      <vt:lpstr>Facette</vt:lpstr>
      <vt:lpstr>Réunion statutaire RC Champagnole </vt:lpstr>
      <vt:lpstr>Ordre du jour </vt:lpstr>
      <vt:lpstr>Informations président</vt:lpstr>
      <vt:lpstr>Informations président</vt:lpstr>
      <vt:lpstr>Conférence de Pierre Douard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Assemblée générale SEMLH du Jura</dc:title>
  <dc:creator>Jacques</dc:creator>
  <cp:lastModifiedBy>Jacques Hugon</cp:lastModifiedBy>
  <cp:revision>741</cp:revision>
  <cp:lastPrinted>1601-01-01T00:00:00Z</cp:lastPrinted>
  <dcterms:created xsi:type="dcterms:W3CDTF">2010-10-17T19:21:40Z</dcterms:created>
  <dcterms:modified xsi:type="dcterms:W3CDTF">2020-10-15T16:40:03Z</dcterms:modified>
</cp:coreProperties>
</file>